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7" r:id="rId5"/>
    <p:sldId id="258" r:id="rId6"/>
    <p:sldId id="259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96F35-448D-4772-9237-B310197BF949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4BADE-C819-4E33-9AD3-CF30FEF21A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91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4BADE-C819-4E33-9AD3-CF30FEF21AB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56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4BADE-C819-4E33-9AD3-CF30FEF21AB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807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4BADE-C819-4E33-9AD3-CF30FEF21AB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47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C24E-5E29-43F9-A2FD-C1B09695A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6EFC9-29E6-438D-9C7E-785BFEC33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3A143-3DBE-417D-A408-6F1B5B6D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921B-55C4-4EDE-9C83-DB8B3CC9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96590-674D-4912-9095-3C169384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12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D853-575A-436D-BA78-7FBD84A9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A4DDD-1781-477A-B7E8-4CF2E8473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4EE3C-9252-42F5-BAF6-C598EE997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BDF63-FFE6-461E-8442-0C4AC7853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8105B-430D-4592-9C0C-A1AC8CF6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364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E775F-6125-4793-A3D1-7DB12B8CD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E4A6F-0FF7-4709-B20D-A139D902B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4D85C-33CD-4552-A6AE-9CF5E911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02044-769A-4013-A3BA-611AC9B7A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C7151-91C7-4F43-BB8F-D7D304A1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38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2D13-894C-4915-83EF-C9AD683B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0369-78AF-479F-B614-C5280540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D26FB-FDCA-4576-9155-37BD64255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7AC39-12DB-4D58-A15F-C8C0943EA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D3178-AD2B-4E74-93D7-89A2BA51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3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5225-9E34-4DEE-A2C6-81067F85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8FA84-285E-4119-85E3-529BB2537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E1C78-D4E8-4480-87AB-54B5514D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4D99D-92F8-4AA2-8389-0101F898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8653F-AE78-4176-B7F3-7CDEFE48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34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A13C-25AD-4679-BE69-C67F1BD0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AA534-488B-43B3-8BE5-AF7EBB291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1D62A-4605-418E-BB5C-075B29F17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8F724-A754-4BD2-8DE9-BA32FAB1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21BEF-FCDB-4CDF-BE71-17274E78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AE3B6-544D-4752-B67B-F4F6CB523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69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18ED-CBD5-4EB9-BF30-846E459A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BA8C9-6C0C-4F72-B963-C13068030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2DAFA-B5EF-4EF1-82AC-E429BF757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661D3-E127-4FF1-A16C-5DACAD70A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9CCF6-E016-4728-B4F6-C0E9AAE6A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1FA352-2B8D-4868-A74C-B03051ED7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88D61-3E78-4598-9B80-22281B08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A4796-9BC1-4E4D-8C0F-075AEE2B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11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90D9-B3C0-4B69-971E-553B8FB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98B71-B1FD-4873-AE1E-4563CE2E4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29DA5-2397-4935-BE47-D0721F09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E32C7-53FB-4EE2-A2E4-611BE5F5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6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775C3-AA7C-412D-97B0-F712E6CF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7F4FC-7C99-40CF-84CD-8A2A7006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773F2-383C-4A12-8FAF-5D763975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94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85125-1AF8-44C8-B71A-65A233AB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F01B4-E5A2-4353-BCD5-905E8C804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7F6DA-3AD1-4092-8866-6A8DFC05E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F9132-67AC-4A54-91F8-1601700D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77630-B924-4325-A40F-99892CFB6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5803D-FA3B-40AF-905E-17C0E8F8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39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7CFA-CD1B-4F44-8FE8-0E04D9FE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3F3FA-8A58-4B97-B57C-6A3712E49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98655-4435-4F55-8C53-31F166933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7AF30-2DB2-43A4-9E8E-52017289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B2773-C820-41C3-B2A9-5F9767CF0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EE0A7-12E5-4AAE-A386-0CEF5B2C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27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ADC88-DB96-4915-AF39-6C56880D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2F871-0F77-4E5C-BDCA-3F6434C19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67FCF-AD53-4376-903C-28877EA60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A9F5-FEDC-4ED3-B5B1-F89D176601CB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BBBF3-482B-4171-A0D9-F6B6AF01F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B374A-FD12-4D72-A7D8-58BFA1353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CF21A-4C49-4BBF-A088-ED8ABFB909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5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7D56E-A093-49EC-8C92-B96F308FF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r="27795" b="3595"/>
          <a:stretch/>
        </p:blipFill>
        <p:spPr>
          <a:xfrm>
            <a:off x="6355442" y="10"/>
            <a:ext cx="5836558" cy="5130404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43F2D70-DCE0-4C8F-8345-3738F794D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194857"/>
            <a:ext cx="5808448" cy="91111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GB" sz="2000" dirty="0"/>
              <a:t> Leon Sandhu 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C4FAA-7CAC-44E7-A862-249F4EC09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797442"/>
            <a:ext cx="6270964" cy="2390459"/>
          </a:xfrm>
        </p:spPr>
        <p:txBody>
          <a:bodyPr>
            <a:normAutofit/>
          </a:bodyPr>
          <a:lstStyle/>
          <a:p>
            <a:pPr algn="l"/>
            <a:r>
              <a:rPr lang="en-GB" sz="5400"/>
              <a:t>Collectable Toy Challenge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1840" y="5292509"/>
            <a:ext cx="6610160" cy="1565491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510"/>
            <a:ext cx="6144370" cy="1565491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8AF58-5E91-47BE-BF36-9852D658FACE}"/>
              </a:ext>
            </a:extLst>
          </p:cNvPr>
          <p:cNvSpPr txBox="1"/>
          <p:nvPr/>
        </p:nvSpPr>
        <p:spPr>
          <a:xfrm>
            <a:off x="970969" y="3523668"/>
            <a:ext cx="52547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9352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C63567-9A18-430B-817B-152D609F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71AE004-A32F-4F85-97A9-E001BBDC8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5" b="-4"/>
          <a:stretch/>
        </p:blipFill>
        <p:spPr>
          <a:xfrm rot="5400000">
            <a:off x="-454884" y="454884"/>
            <a:ext cx="3912891" cy="3003123"/>
          </a:xfrm>
          <a:prstGeom prst="rect">
            <a:avLst/>
          </a:prstGeom>
        </p:spPr>
      </p:pic>
      <p:pic>
        <p:nvPicPr>
          <p:cNvPr id="8" name="Picture 7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58759749-78BC-4C24-9C55-B82EE26D2F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723"/>
          <a:stretch/>
        </p:blipFill>
        <p:spPr>
          <a:xfrm>
            <a:off x="3003121" y="0"/>
            <a:ext cx="3184811" cy="2347533"/>
          </a:xfrm>
          <a:prstGeom prst="rect">
            <a:avLst/>
          </a:prstGeom>
        </p:spPr>
      </p:pic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D912079-1161-4E7E-A3A0-E5DC7C5E31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r="12811" b="-4"/>
          <a:stretch/>
        </p:blipFill>
        <p:spPr>
          <a:xfrm rot="5400000">
            <a:off x="111904" y="3484827"/>
            <a:ext cx="2762048" cy="298586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CEAF6CE-BA84-4B23-88C4-10569C1E78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149"/>
          <a:stretch/>
        </p:blipFill>
        <p:spPr>
          <a:xfrm>
            <a:off x="2985861" y="1840417"/>
            <a:ext cx="3202070" cy="2181906"/>
          </a:xfrm>
          <a:prstGeom prst="rect">
            <a:avLst/>
          </a:prstGeom>
        </p:spPr>
      </p:pic>
      <p:pic>
        <p:nvPicPr>
          <p:cNvPr id="6" name="Picture 5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00011E85-88D6-4BC9-8066-E818B83AB7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482"/>
          <a:stretch/>
        </p:blipFill>
        <p:spPr>
          <a:xfrm>
            <a:off x="2985861" y="3996013"/>
            <a:ext cx="3239191" cy="2359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03A27-3D56-4641-A2E6-1424A5BD1794}"/>
              </a:ext>
            </a:extLst>
          </p:cNvPr>
          <p:cNvSpPr txBox="1"/>
          <p:nvPr/>
        </p:nvSpPr>
        <p:spPr>
          <a:xfrm>
            <a:off x="6196563" y="-46378"/>
            <a:ext cx="5992388" cy="3713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latin typeface="+mj-lt"/>
              </a:rPr>
              <a:t>Model (Packaging)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latin typeface="+mj-lt"/>
              </a:rPr>
              <a:t>Aim: To create packaging for my final design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latin typeface="+mj-lt"/>
              </a:rPr>
              <a:t>Materials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latin typeface="+mj-lt"/>
              </a:rPr>
              <a:t>For this design I had easy access to old amazon packaging, so I used the corrugated cardboard, some glue, some sellotape and a sandwich bag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latin typeface="+mj-lt"/>
              </a:rPr>
              <a:t>Manufacturing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latin typeface="+mj-lt"/>
              </a:rPr>
              <a:t>The first thing I did was rip up some old amazon boxes till I had a flat piece. Then I drew a net of the box, cut it out and started to join it together with sellotape. I then cut a hole on the front, tore open a sandwich bag till I had a flat piece and Sellotaped the plastic bag onto the back of the hole, so the product is visible form outside the packaging. Finally using word, I created the labels using the “shapes” function, printed them off and using glue stuck them on the sides of the box.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D8ED89-9659-448A-8B24-7E36B0142391}"/>
              </a:ext>
            </a:extLst>
          </p:cNvPr>
          <p:cNvSpPr txBox="1"/>
          <p:nvPr/>
        </p:nvSpPr>
        <p:spPr>
          <a:xfrm>
            <a:off x="-45749" y="6355662"/>
            <a:ext cx="1209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latin typeface="+mj-lt"/>
              </a:rPr>
              <a:t>Evaluation or next steps: I am slightly less happy than I was with the design purely because of the untidiness that I couldn’t quite </a:t>
            </a:r>
            <a:r>
              <a:rPr lang="en-GB" sz="1400" b="1" err="1">
                <a:latin typeface="+mj-lt"/>
              </a:rPr>
              <a:t>ffix</a:t>
            </a:r>
            <a:r>
              <a:rPr lang="en-GB" sz="1400" b="1">
                <a:latin typeface="+mj-lt"/>
              </a:rPr>
              <a:t> on the corners but nevertheless I am still relatively happy with this product.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22060F-BCE6-4A43-88C5-C52FE4650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6562" y="2968916"/>
            <a:ext cx="5983758" cy="33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25246F-E87A-4AD1-A436-F41B84E4A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5663" y="-1353457"/>
            <a:ext cx="6530294" cy="92372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7E2160-9530-4268-B85E-1E87B108D3B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691250" cy="4466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b="1">
                <a:cs typeface="Calibri Light" panose="020F0302020204030204"/>
              </a:rPr>
              <a:t>Thought shower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EAA70D-F8FB-4242-B3F4-E0DAD3670088}"/>
              </a:ext>
            </a:extLst>
          </p:cNvPr>
          <p:cNvSpPr txBox="1">
            <a:spLocks/>
          </p:cNvSpPr>
          <p:nvPr/>
        </p:nvSpPr>
        <p:spPr>
          <a:xfrm>
            <a:off x="2587" y="284612"/>
            <a:ext cx="2834880" cy="446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>
                <a:cs typeface="Calibri Light"/>
              </a:rPr>
              <a:t>Aim: Brainstorm of ideas</a:t>
            </a:r>
            <a:endParaRPr lang="en-US" sz="1600">
              <a:cs typeface="Calibri Light" panose="020F03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9D1D8-0653-461D-87E8-19AC91175EA7}"/>
              </a:ext>
            </a:extLst>
          </p:cNvPr>
          <p:cNvSpPr txBox="1"/>
          <p:nvPr/>
        </p:nvSpPr>
        <p:spPr>
          <a:xfrm>
            <a:off x="0" y="6519446"/>
            <a:ext cx="118450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/>
              <a:t>Evaluation </a:t>
            </a:r>
            <a:r>
              <a:rPr lang="en-GB" sz="1400" b="1">
                <a:latin typeface="+mj-lt"/>
              </a:rPr>
              <a:t>or</a:t>
            </a:r>
            <a:r>
              <a:rPr lang="en-GB" sz="1400" b="1"/>
              <a:t> next steps:  I have chosen 5 ideas from this thought shower for my initial ideas.</a:t>
            </a:r>
            <a:endParaRPr lang="en-GB" sz="1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480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5CDD-ED2B-4E88-BB42-D1E01931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3" y="-4469"/>
            <a:ext cx="2691250" cy="446628"/>
          </a:xfrm>
        </p:spPr>
        <p:txBody>
          <a:bodyPr>
            <a:normAutofit/>
          </a:bodyPr>
          <a:lstStyle/>
          <a:p>
            <a:r>
              <a:rPr lang="en-GB" sz="2400" b="1">
                <a:cs typeface="Calibri Light"/>
              </a:rPr>
              <a:t>Initial ideas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9F13F-581A-4A97-9094-3B76D8724FE3}"/>
              </a:ext>
            </a:extLst>
          </p:cNvPr>
          <p:cNvSpPr txBox="1"/>
          <p:nvPr/>
        </p:nvSpPr>
        <p:spPr>
          <a:xfrm>
            <a:off x="0" y="6550223"/>
            <a:ext cx="118450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latin typeface="+mj-lt"/>
              </a:rPr>
              <a:t>Evaluation or next steps: I am stuck between the DIY racetrack and the flick football pitch so for the next step I need to decide which idea I'm going with.</a:t>
            </a:r>
            <a:endParaRPr lang="en-GB" sz="1400" b="1">
              <a:latin typeface="+mj-lt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B216CE-0443-4355-9378-E2F441A42803}"/>
              </a:ext>
            </a:extLst>
          </p:cNvPr>
          <p:cNvSpPr txBox="1">
            <a:spLocks/>
          </p:cNvSpPr>
          <p:nvPr/>
        </p:nvSpPr>
        <p:spPr>
          <a:xfrm>
            <a:off x="2586" y="284611"/>
            <a:ext cx="3391061" cy="44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>
                <a:cs typeface="Calibri Light"/>
              </a:rPr>
              <a:t>Aim: Illustrate my 5 initial ideas </a:t>
            </a:r>
            <a:endParaRPr lang="en-US" sz="1600">
              <a:cs typeface="Calibri Light" panose="020F0302020204030204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45FF500-3B3A-420E-946A-83A29BE3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24787" y="-1335404"/>
            <a:ext cx="6523183" cy="92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9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DF043-3B15-4FD8-818D-F742F8677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657295" y="-981897"/>
            <a:ext cx="6569368" cy="84948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507ED51-E2BF-4523-BB61-2264326512CB}"/>
              </a:ext>
            </a:extLst>
          </p:cNvPr>
          <p:cNvSpPr txBox="1">
            <a:spLocks/>
          </p:cNvSpPr>
          <p:nvPr/>
        </p:nvSpPr>
        <p:spPr>
          <a:xfrm>
            <a:off x="-863" y="-4469"/>
            <a:ext cx="2691250" cy="446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cs typeface="Calibri Light"/>
              </a:rPr>
              <a:t>Main Toy ideas 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874BAB-21F5-4427-BCB6-A01B97BC087B}"/>
              </a:ext>
            </a:extLst>
          </p:cNvPr>
          <p:cNvSpPr txBox="1">
            <a:spLocks/>
          </p:cNvSpPr>
          <p:nvPr/>
        </p:nvSpPr>
        <p:spPr>
          <a:xfrm>
            <a:off x="2586" y="284611"/>
            <a:ext cx="3391061" cy="44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>
                <a:cs typeface="Calibri Light"/>
              </a:rPr>
              <a:t>Aim: Start working on chosen idea </a:t>
            </a:r>
            <a:endParaRPr lang="en-US" sz="1600">
              <a:cs typeface="Calibri Light" panose="020F03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9DE5D-BB8E-40D8-8016-D3662A93AEB3}"/>
              </a:ext>
            </a:extLst>
          </p:cNvPr>
          <p:cNvSpPr txBox="1"/>
          <p:nvPr/>
        </p:nvSpPr>
        <p:spPr>
          <a:xfrm>
            <a:off x="0" y="6550223"/>
            <a:ext cx="118450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latin typeface="+mj-lt"/>
              </a:rPr>
              <a:t>Evaluation or next steps:  I am happy with my ideas and now I need to start thinking about packaging.</a:t>
            </a:r>
            <a:endParaRPr lang="en-GB" sz="1400" b="1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917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A129A-73BB-4E81-BF55-6EE957DFD3A5}"/>
              </a:ext>
            </a:extLst>
          </p:cNvPr>
          <p:cNvSpPr txBox="1"/>
          <p:nvPr/>
        </p:nvSpPr>
        <p:spPr>
          <a:xfrm>
            <a:off x="0" y="6550223"/>
            <a:ext cx="118450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latin typeface="+mj-lt"/>
              </a:rPr>
              <a:t>Evaluation or next steps:  I have chosen the far upper right hang corner net however I still need to chose the front design.</a:t>
            </a:r>
            <a:endParaRPr lang="en-GB" sz="1400" b="1">
              <a:latin typeface="+mj-lt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D0183-1F7E-4409-AA98-758CEE76521D}"/>
              </a:ext>
            </a:extLst>
          </p:cNvPr>
          <p:cNvSpPr txBox="1">
            <a:spLocks/>
          </p:cNvSpPr>
          <p:nvPr/>
        </p:nvSpPr>
        <p:spPr>
          <a:xfrm>
            <a:off x="-863" y="367739"/>
            <a:ext cx="3538390" cy="4466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>
                <a:cs typeface="Calibri Light"/>
              </a:rPr>
              <a:t>Aim:  Create packaging for my chosen design</a:t>
            </a:r>
            <a:endParaRPr lang="en-US" sz="1600">
              <a:cs typeface="Calibri Light" panose="020F03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4208DD-733F-4F65-A922-8CC9B19DA960}"/>
              </a:ext>
            </a:extLst>
          </p:cNvPr>
          <p:cNvSpPr txBox="1">
            <a:spLocks/>
          </p:cNvSpPr>
          <p:nvPr/>
        </p:nvSpPr>
        <p:spPr>
          <a:xfrm>
            <a:off x="-863" y="-4469"/>
            <a:ext cx="2691250" cy="446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cs typeface="Calibri Light"/>
              </a:rPr>
              <a:t>Packaging ideas </a:t>
            </a:r>
          </a:p>
        </p:txBody>
      </p:sp>
      <p:pic>
        <p:nvPicPr>
          <p:cNvPr id="6" name="Picture 5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488064AB-A02F-4A9B-A79C-E9F164CA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4726" y="-966941"/>
            <a:ext cx="6544803" cy="84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FBF0-0061-4A2B-AED5-17A1FB32ADE1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3391060" cy="4466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cs typeface="Calibri Light"/>
              </a:rPr>
              <a:t>SCAMPER development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48D375-8C8D-4C46-8BCD-840EF4313F97}"/>
              </a:ext>
            </a:extLst>
          </p:cNvPr>
          <p:cNvSpPr txBox="1">
            <a:spLocks/>
          </p:cNvSpPr>
          <p:nvPr/>
        </p:nvSpPr>
        <p:spPr>
          <a:xfrm>
            <a:off x="-1" y="302681"/>
            <a:ext cx="3391061" cy="44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>
                <a:cs typeface="Calibri Light"/>
              </a:rPr>
              <a:t>Aim:  To improve my chosen idea</a:t>
            </a:r>
            <a:endParaRPr lang="en-US" sz="1600">
              <a:cs typeface="Calibri Light" panose="020F03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4AB18-D711-4C9E-9BDD-ED1B01562093}"/>
              </a:ext>
            </a:extLst>
          </p:cNvPr>
          <p:cNvSpPr txBox="1"/>
          <p:nvPr/>
        </p:nvSpPr>
        <p:spPr>
          <a:xfrm>
            <a:off x="0" y="6550223"/>
            <a:ext cx="118450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latin typeface="+mj-lt"/>
              </a:rPr>
              <a:t>Evaluation or next steps:  Although I like all of these design I will stick wit my original idea as my final design.</a:t>
            </a:r>
            <a:endParaRPr lang="en-GB" sz="1400" b="1">
              <a:latin typeface="+mj-lt"/>
              <a:cs typeface="Calibri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A3DC645-B296-4B64-81BF-64AD99FA7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2913" y="-961422"/>
            <a:ext cx="6537666" cy="84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0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8620-8E42-4C1E-9932-CC281735DB32}"/>
              </a:ext>
            </a:extLst>
          </p:cNvPr>
          <p:cNvSpPr txBox="1">
            <a:spLocks/>
          </p:cNvSpPr>
          <p:nvPr/>
        </p:nvSpPr>
        <p:spPr>
          <a:xfrm>
            <a:off x="0" y="51897"/>
            <a:ext cx="2691250" cy="446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cs typeface="Calibri Light"/>
              </a:rPr>
              <a:t>Final design (Toy)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416CA-401F-4A1A-8199-E0AB36B432C0}"/>
              </a:ext>
            </a:extLst>
          </p:cNvPr>
          <p:cNvSpPr txBox="1">
            <a:spLocks/>
          </p:cNvSpPr>
          <p:nvPr/>
        </p:nvSpPr>
        <p:spPr>
          <a:xfrm>
            <a:off x="0" y="413518"/>
            <a:ext cx="3391061" cy="44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700">
                <a:cs typeface="Calibri Light"/>
              </a:rPr>
              <a:t>Aim</a:t>
            </a:r>
            <a:r>
              <a:rPr lang="en-GB" sz="1600">
                <a:cs typeface="Calibri Light"/>
              </a:rPr>
              <a:t>: To show off my final design for the toy</a:t>
            </a:r>
            <a:endParaRPr lang="en-US" sz="1600">
              <a:cs typeface="Calibri Light" panose="020F03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F2A1C-0BF0-450B-8A1D-0F79FE4351AA}"/>
              </a:ext>
            </a:extLst>
          </p:cNvPr>
          <p:cNvSpPr txBox="1"/>
          <p:nvPr/>
        </p:nvSpPr>
        <p:spPr>
          <a:xfrm>
            <a:off x="0" y="6550223"/>
            <a:ext cx="118450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latin typeface="+mj-lt"/>
              </a:rPr>
              <a:t>Evaluation or next steps:  I am happy with this and will now move on to my final design for packaging</a:t>
            </a:r>
            <a:endParaRPr lang="en-GB" sz="1400" b="1">
              <a:latin typeface="+mj-lt"/>
              <a:cs typeface="Calibri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391B11E-D273-4F6C-943B-1B31FF423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/>
          <a:stretch/>
        </p:blipFill>
        <p:spPr>
          <a:xfrm rot="16200000">
            <a:off x="4680451" y="-1364598"/>
            <a:ext cx="6026879" cy="899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1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8620-8E42-4C1E-9932-CC281735DB32}"/>
              </a:ext>
            </a:extLst>
          </p:cNvPr>
          <p:cNvSpPr txBox="1">
            <a:spLocks/>
          </p:cNvSpPr>
          <p:nvPr/>
        </p:nvSpPr>
        <p:spPr>
          <a:xfrm>
            <a:off x="0" y="51897"/>
            <a:ext cx="3391060" cy="4466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cs typeface="Calibri Light"/>
              </a:rPr>
              <a:t>Final design (Packaging)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416CA-401F-4A1A-8199-E0AB36B432C0}"/>
              </a:ext>
            </a:extLst>
          </p:cNvPr>
          <p:cNvSpPr txBox="1">
            <a:spLocks/>
          </p:cNvSpPr>
          <p:nvPr/>
        </p:nvSpPr>
        <p:spPr>
          <a:xfrm>
            <a:off x="0" y="413518"/>
            <a:ext cx="3391061" cy="44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>
                <a:cs typeface="Calibri Light"/>
              </a:rPr>
              <a:t>Aim: To show off my final design for the </a:t>
            </a:r>
            <a:r>
              <a:rPr lang="en-GB" sz="1700">
                <a:cs typeface="Calibri Light"/>
              </a:rPr>
              <a:t>packaging</a:t>
            </a:r>
            <a:endParaRPr lang="en-US" sz="1700">
              <a:cs typeface="Calibri Light" panose="020F03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F2A1C-0BF0-450B-8A1D-0F79FE4351AA}"/>
              </a:ext>
            </a:extLst>
          </p:cNvPr>
          <p:cNvSpPr txBox="1"/>
          <p:nvPr/>
        </p:nvSpPr>
        <p:spPr>
          <a:xfrm>
            <a:off x="0" y="6550223"/>
            <a:ext cx="118450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latin typeface="+mj-lt"/>
              </a:rPr>
              <a:t>Evaluation or next steps:  I am also happy with this and will now move on to my models  </a:t>
            </a:r>
            <a:endParaRPr lang="en-GB" sz="1400" b="1">
              <a:latin typeface="+mj-lt"/>
              <a:cs typeface="Calibri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6AFFDDF-4A79-441D-8D57-8893D4CEF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9286" y="-959322"/>
            <a:ext cx="6523392" cy="84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C54D6F-D8EA-4A1A-BAEA-D79C3A9525E4}"/>
              </a:ext>
            </a:extLst>
          </p:cNvPr>
          <p:cNvSpPr txBox="1"/>
          <p:nvPr/>
        </p:nvSpPr>
        <p:spPr>
          <a:xfrm>
            <a:off x="-38691" y="-36915"/>
            <a:ext cx="177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latin typeface="+mj-lt"/>
              </a:rPr>
              <a:t>Model (Toy)</a:t>
            </a:r>
          </a:p>
        </p:txBody>
      </p:sp>
      <p:pic>
        <p:nvPicPr>
          <p:cNvPr id="4" name="Picture 3" descr="A picture containing red&#10;&#10;Description automatically generated">
            <a:extLst>
              <a:ext uri="{FF2B5EF4-FFF2-40B4-BE49-F238E27FC236}">
                <a16:creationId xmlns:a16="http://schemas.microsoft.com/office/drawing/2014/main" id="{D714C469-9EE5-496D-8CAB-92600682F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27" y="-2100"/>
            <a:ext cx="4285673" cy="3214253"/>
          </a:xfrm>
          <a:prstGeom prst="rect">
            <a:avLst/>
          </a:prstGeom>
        </p:spPr>
      </p:pic>
      <p:pic>
        <p:nvPicPr>
          <p:cNvPr id="6" name="Picture 5" descr="A picture containing text, wooden, table, wood&#10;&#10;Description automatically generated">
            <a:extLst>
              <a:ext uri="{FF2B5EF4-FFF2-40B4-BE49-F238E27FC236}">
                <a16:creationId xmlns:a16="http://schemas.microsoft.com/office/drawing/2014/main" id="{EAE7DC0C-0431-434C-82A9-8C6CE8A8A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773" y="3109025"/>
            <a:ext cx="4432299" cy="3324225"/>
          </a:xfrm>
          <a:prstGeom prst="rect">
            <a:avLst/>
          </a:prstGeom>
        </p:spPr>
      </p:pic>
      <p:pic>
        <p:nvPicPr>
          <p:cNvPr id="8" name="Picture 7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F6374214-BD1F-49F6-95EF-2E29FEACA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98" y="3109023"/>
            <a:ext cx="4432302" cy="3324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FD6811-CB3E-4E7A-B01B-4A2308BD8579}"/>
              </a:ext>
            </a:extLst>
          </p:cNvPr>
          <p:cNvSpPr txBox="1"/>
          <p:nvPr/>
        </p:nvSpPr>
        <p:spPr>
          <a:xfrm>
            <a:off x="-38691" y="344332"/>
            <a:ext cx="742056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+mj-lt"/>
              </a:rPr>
              <a:t>Aim: To create a model of my final design.</a:t>
            </a:r>
          </a:p>
          <a:p>
            <a:r>
              <a:rPr lang="en-GB" sz="1400" b="1">
                <a:latin typeface="+mj-lt"/>
              </a:rPr>
              <a:t>Materials</a:t>
            </a:r>
          </a:p>
          <a:p>
            <a:r>
              <a:rPr lang="en-GB" sz="1400">
                <a:latin typeface="+mj-lt"/>
              </a:rPr>
              <a:t>For this model I had to use what I had available and what I could access, so the materials I used were MDF ,Velcro ,Paper and Sellotape.</a:t>
            </a:r>
          </a:p>
          <a:p>
            <a:r>
              <a:rPr lang="en-GB" sz="1400" b="1">
                <a:latin typeface="+mj-lt"/>
              </a:rPr>
              <a:t>Manufacturing process</a:t>
            </a:r>
          </a:p>
          <a:p>
            <a:r>
              <a:rPr lang="en-GB" sz="1400">
                <a:latin typeface="+mj-lt"/>
              </a:rPr>
              <a:t>The first thing I did was create each straight and corner on Microsoft Word using the “shapes function. I then made sure that the size was a5 because the MDF I had was A5 size. I printed this on A4 paper so I could wrap the paper around the MDF and Sellotape it making it neat and tidy. Once I had made sure each edge was secured for all 10 pieces I added the Velcro to each part where the corner/straight ended. This allowed me to join each part together as one racing track.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907759-5F80-4FBF-8449-75E8A3C8E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99675"/>
            <a:ext cx="3437468" cy="1933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537C4-8091-46B3-91B8-06963F93D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346" y="2618810"/>
            <a:ext cx="3437466" cy="1933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587E4-2334-4830-BBCA-D0036DAF4EE7}"/>
              </a:ext>
            </a:extLst>
          </p:cNvPr>
          <p:cNvSpPr txBox="1"/>
          <p:nvPr/>
        </p:nvSpPr>
        <p:spPr>
          <a:xfrm>
            <a:off x="-38691" y="6488668"/>
            <a:ext cx="1209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/>
              <a:t>Evaluation or next steps: I am exceedingly happy of how my final design turned out and hope to replicate it with my packaging.</a:t>
            </a:r>
          </a:p>
        </p:txBody>
      </p:sp>
    </p:spTree>
    <p:extLst>
      <p:ext uri="{BB962C8B-B14F-4D97-AF65-F5344CB8AC3E}">
        <p14:creationId xmlns:p14="http://schemas.microsoft.com/office/powerpoint/2010/main" val="2471124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DCF7B9970CF44975C87B72BC07443" ma:contentTypeVersion="11" ma:contentTypeDescription="Create a new document." ma:contentTypeScope="" ma:versionID="966b8bca0e552269f592978292c7c61c">
  <xsd:schema xmlns:xsd="http://www.w3.org/2001/XMLSchema" xmlns:xs="http://www.w3.org/2001/XMLSchema" xmlns:p="http://schemas.microsoft.com/office/2006/metadata/properties" xmlns:ns2="7d14d3ff-218d-4bd3-9725-0039fc61325b" targetNamespace="http://schemas.microsoft.com/office/2006/metadata/properties" ma:root="true" ma:fieldsID="01c49d5fd65cdfc39ac2e05b3aeefe5e" ns2:_="">
    <xsd:import namespace="7d14d3ff-218d-4bd3-9725-0039fc61325b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4d3ff-218d-4bd3-9725-0039fc61325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7d14d3ff-218d-4bd3-9725-0039fc61325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3D6D4C-9CA2-4B38-BF0E-191BE474448C}">
  <ds:schemaRefs>
    <ds:schemaRef ds:uri="7d14d3ff-218d-4bd3-9725-0039fc6132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2121AD-23C5-4111-B178-7D2320DFFC29}">
  <ds:schemaRefs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d14d3ff-218d-4bd3-9725-0039fc61325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A79E7CD-BD48-4E4D-A091-2D60396D5E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619</Words>
  <Application>Microsoft Office PowerPoint</Application>
  <PresentationFormat>Widescreen</PresentationFormat>
  <Paragraphs>41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Collectable Toy Challenge</vt:lpstr>
      <vt:lpstr>PowerPoint Presentation</vt:lpstr>
      <vt:lpstr>Initial ideas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Collectable Toy Challenge</dc:title>
  <dc:creator>N Youngman</dc:creator>
  <cp:lastModifiedBy>Leon</cp:lastModifiedBy>
  <cp:revision>9</cp:revision>
  <dcterms:created xsi:type="dcterms:W3CDTF">2021-02-25T12:05:11Z</dcterms:created>
  <dcterms:modified xsi:type="dcterms:W3CDTF">2023-08-19T12:01:56Z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0x0101005EDDCF7B9970CF44975C87B72BC07443</vt:lpwstr>
  </property>
  <property fmtid="{D5CDD505-2E9C-101B-9397-08002B2CF9AE}" pid="3" name="Order">
    <vt:r8>377800</vt:r8>
  </property>
  <property fmtid="{D5CDD505-2E9C-101B-9397-08002B2CF9AE}" pid="4" name="ComplianceAssetId">
    <vt:lpwstr/>
  </property>
</Properties>
</file>